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3"/>
  </p:notesMasterIdLst>
  <p:handoutMasterIdLst>
    <p:handoutMasterId r:id="rId24"/>
  </p:handoutMasterIdLst>
  <p:sldIdLst>
    <p:sldId id="256" r:id="rId3"/>
    <p:sldId id="257" r:id="rId4"/>
    <p:sldId id="258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59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9" r:id="rId21"/>
    <p:sldId id="290" r:id="rId22"/>
  </p:sldIdLst>
  <p:sldSz cx="9144000" cy="6858000" type="screen4x3"/>
  <p:notesSz cx="69469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700" autoAdjust="0"/>
  </p:normalViewPr>
  <p:slideViewPr>
    <p:cSldViewPr>
      <p:cViewPr varScale="1">
        <p:scale>
          <a:sx n="105" d="100"/>
          <a:sy n="105" d="100"/>
        </p:scale>
        <p:origin x="1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/>
            </a:lvl1pPr>
          </a:lstStyle>
          <a:p>
            <a:endParaRPr lang="ru-R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/>
            </a:lvl1pPr>
          </a:lstStyle>
          <a:p>
            <a:endParaRPr lang="ru-RU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/>
            </a:lvl1pPr>
          </a:lstStyle>
          <a:p>
            <a:endParaRPr lang="ru-RU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/>
            </a:lvl1pPr>
          </a:lstStyle>
          <a:p>
            <a:fld id="{9D5D07F4-A0D6-4646-85A2-CB5C6C53F6B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302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/>
            </a:lvl1pPr>
          </a:lstStyle>
          <a:p>
            <a:endParaRPr lang="ru-RU"/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410075"/>
            <a:ext cx="5095875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/>
            </a:lvl1pPr>
          </a:lstStyle>
          <a:p>
            <a:endParaRPr lang="ru-RU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/>
            </a:lvl1pPr>
          </a:lstStyle>
          <a:p>
            <a:endParaRPr lang="ru-RU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/>
            </a:lvl1pPr>
          </a:lstStyle>
          <a:p>
            <a:fld id="{387C0412-E878-466F-8664-C1777185BD6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2519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1905000" y="2057400"/>
            <a:ext cx="6705600" cy="14478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209800" y="3581400"/>
            <a:ext cx="6400800" cy="1752600"/>
          </a:xfrm>
        </p:spPr>
        <p:txBody>
          <a:bodyPr/>
          <a:lstStyle>
            <a:lvl1pPr marL="0" indent="0">
              <a:spcBef>
                <a:spcPct val="20000"/>
              </a:spcBef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9AB50B0-2751-42DC-8AC3-F68C56955FC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F4A672-73E2-4B8F-B555-9E2EE31B01D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12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1066800"/>
            <a:ext cx="1657350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066800"/>
            <a:ext cx="4819650" cy="4953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634F0-CD40-4D90-AD55-989CF3932A7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36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8EC97A-E69A-4C42-ACA8-FCA5A804CA9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77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0EFB3-E71D-4E50-B435-D8A5134AB8A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47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3600" y="2057400"/>
            <a:ext cx="30861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2100" y="2057400"/>
            <a:ext cx="30861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63FED5-CC88-40AF-8E2D-F34F293F10A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9148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EFDBDD-6496-41D6-9D9D-45EAB4C6776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775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73CC4-D516-41A6-B76B-24738EE092D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31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E5ECE1-078B-4666-B22B-D9758A9F96D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041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4D8417-0F02-4AF2-AE78-C72910D02E1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505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E9042-BE00-4B83-9E5A-CBC2107D6ED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100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066800"/>
            <a:ext cx="6629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2057400"/>
            <a:ext cx="63246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1828800" y="62484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248400"/>
            <a:ext cx="3048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23E108AC-E5D3-4D85-BDB6-677165DA2D0F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Garamond" pitchFamily="18" charset="0"/>
        <a:buChar char="−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Garamond" pitchFamily="18" charset="0"/>
        <a:buChar char="−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123728" y="2492896"/>
            <a:ext cx="6705600" cy="1447800"/>
          </a:xfrm>
        </p:spPr>
        <p:txBody>
          <a:bodyPr/>
          <a:lstStyle/>
          <a:p>
            <a:r>
              <a:rPr lang="ru-RU" cap="all" dirty="0" smtClean="0"/>
              <a:t>Экзаменатор 2.0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Конфигурирование экзамена</a:t>
            </a:r>
            <a:endParaRPr lang="ru-RU" dirty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019300" y="6019800"/>
            <a:ext cx="6553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1400" b="1" dirty="0" smtClean="0">
                <a:latin typeface="Trebuchet MS" pitchFamily="34" charset="0"/>
              </a:rPr>
              <a:t>Указание числа вопросов в экзамене</a:t>
            </a:r>
            <a:endParaRPr lang="ru-RU" sz="1400" dirty="0">
              <a:latin typeface="Trebuchet MS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9300" y="2371328"/>
            <a:ext cx="6729164" cy="32936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 bwMode="auto">
          <a:xfrm>
            <a:off x="2195736" y="4149080"/>
            <a:ext cx="2088232" cy="720080"/>
          </a:xfrm>
          <a:prstGeom prst="rect">
            <a:avLst/>
          </a:prstGeom>
          <a:noFill/>
          <a:ln w="57150">
            <a:solidFill>
              <a:schemeClr val="accent6"/>
            </a:solidFill>
            <a:headEnd type="none" w="sm" len="sm"/>
            <a:tailEnd type="none" w="sm" len="sm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normalizeH="0" baseline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35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800100"/>
            <a:ext cx="6629400" cy="838200"/>
          </a:xfrm>
        </p:spPr>
        <p:txBody>
          <a:bodyPr/>
          <a:lstStyle/>
          <a:p>
            <a:r>
              <a:rPr lang="ru-RU" dirty="0" smtClean="0"/>
              <a:t>Решение экзамена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638300"/>
            <a:ext cx="6155426" cy="46820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800100"/>
            <a:ext cx="6629400" cy="838200"/>
          </a:xfrm>
        </p:spPr>
        <p:txBody>
          <a:bodyPr/>
          <a:lstStyle/>
          <a:p>
            <a:r>
              <a:rPr lang="ru-RU" dirty="0" smtClean="0"/>
              <a:t>Решение экзамена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638300"/>
            <a:ext cx="6192688" cy="471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95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836712"/>
            <a:ext cx="6629400" cy="838200"/>
          </a:xfrm>
        </p:spPr>
        <p:txBody>
          <a:bodyPr/>
          <a:lstStyle/>
          <a:p>
            <a:r>
              <a:rPr lang="ru-RU" dirty="0" smtClean="0"/>
              <a:t>Проблема с базой данных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1200" y="3212976"/>
            <a:ext cx="6324600" cy="144016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После сохранения в базе данных информации о результатах любого экзамена – все перестает работать.</a:t>
            </a:r>
          </a:p>
        </p:txBody>
      </p:sp>
    </p:spTree>
    <p:extLst>
      <p:ext uri="{BB962C8B-B14F-4D97-AF65-F5344CB8AC3E}">
        <p14:creationId xmlns:p14="http://schemas.microsoft.com/office/powerpoint/2010/main" val="395902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9087" y="1340768"/>
            <a:ext cx="6629400" cy="838200"/>
          </a:xfrm>
        </p:spPr>
        <p:txBody>
          <a:bodyPr/>
          <a:lstStyle/>
          <a:p>
            <a:r>
              <a:rPr lang="ru-RU" dirty="0" smtClean="0"/>
              <a:t>Попытка приступить к выполнению экзамена…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040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9087" y="1340768"/>
            <a:ext cx="6629400" cy="838200"/>
          </a:xfrm>
        </p:spPr>
        <p:txBody>
          <a:bodyPr/>
          <a:lstStyle/>
          <a:p>
            <a:r>
              <a:rPr lang="ru-RU" dirty="0" smtClean="0"/>
              <a:t>Попытка приступить к выполнению экзамена…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09087" y="6021288"/>
            <a:ext cx="2006352" cy="50405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Ошибка!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783" y="2174210"/>
            <a:ext cx="5904656" cy="3798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00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9087" y="1340768"/>
            <a:ext cx="6629400" cy="838200"/>
          </a:xfrm>
        </p:spPr>
        <p:txBody>
          <a:bodyPr/>
          <a:lstStyle/>
          <a:p>
            <a:r>
              <a:rPr lang="ru-RU" dirty="0" smtClean="0"/>
              <a:t>Попытка приступить просмотреть отчет…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869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934616"/>
            <a:ext cx="6629400" cy="838200"/>
          </a:xfrm>
        </p:spPr>
        <p:txBody>
          <a:bodyPr/>
          <a:lstStyle/>
          <a:p>
            <a:r>
              <a:rPr lang="ru-RU" dirty="0" smtClean="0"/>
              <a:t>Попытка просмотреть отчет…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087" y="2178968"/>
            <a:ext cx="6236394" cy="3725246"/>
          </a:xfrm>
          <a:prstGeom prst="rect">
            <a:avLst/>
          </a:prstGeom>
        </p:spPr>
      </p:pic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1809087" y="6021288"/>
            <a:ext cx="2006352" cy="50405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Ошибка!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535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коде - </a:t>
            </a:r>
            <a:r>
              <a:rPr lang="en-US" dirty="0" err="1" smtClean="0"/>
              <a:t>NullReferenceException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204864"/>
            <a:ext cx="7783710" cy="3358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0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простое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Полностью удаляется компонент </a:t>
            </a:r>
            <a:r>
              <a:rPr lang="en-US" dirty="0" smtClean="0"/>
              <a:t>DB4o </a:t>
            </a:r>
            <a:r>
              <a:rPr lang="ru-RU" dirty="0" smtClean="0"/>
              <a:t>из ядра системы.</a:t>
            </a:r>
          </a:p>
          <a:p>
            <a:r>
              <a:rPr lang="ru-RU" dirty="0" smtClean="0"/>
              <a:t>Все внутреннее представление базы данных упаковывается всего в два поля.</a:t>
            </a:r>
          </a:p>
          <a:p>
            <a:r>
              <a:rPr lang="ru-RU" dirty="0" smtClean="0"/>
              <a:t>Переписывается класс для работы с данными – с сохранением интерфейса.</a:t>
            </a:r>
          </a:p>
          <a:p>
            <a:r>
              <a:rPr lang="ru-RU" dirty="0" smtClean="0"/>
              <a:t>Для хранения данных используется самый стандартный инструмент </a:t>
            </a:r>
            <a:r>
              <a:rPr lang="en-US" dirty="0" err="1" smtClean="0"/>
              <a:t>.Net</a:t>
            </a:r>
            <a:r>
              <a:rPr lang="ru-RU" dirty="0" smtClean="0"/>
              <a:t>: бинарная </a:t>
            </a:r>
            <a:r>
              <a:rPr lang="ru-RU" dirty="0" err="1" smtClean="0"/>
              <a:t>сериализация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9481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Цели проекта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144719" y="2996952"/>
            <a:ext cx="6324600" cy="2307704"/>
          </a:xfrm>
        </p:spPr>
        <p:txBody>
          <a:bodyPr/>
          <a:lstStyle/>
          <a:p>
            <a:r>
              <a:rPr lang="ru-RU" dirty="0" smtClean="0"/>
              <a:t>Исправить ошибки в программе</a:t>
            </a:r>
            <a:endParaRPr lang="ru-RU" dirty="0"/>
          </a:p>
          <a:p>
            <a:r>
              <a:rPr lang="ru-RU" dirty="0" smtClean="0"/>
              <a:t>Оптимизировать интерфейс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итоге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Больше нет необходимости каждый раз создавать новую базу данных, </a:t>
            </a:r>
            <a:r>
              <a:rPr lang="ru-RU" dirty="0" smtClean="0"/>
              <a:t>вводить имена </a:t>
            </a:r>
            <a:r>
              <a:rPr lang="ru-RU" dirty="0"/>
              <a:t>всех студентов группы, конфигурировать экзамены.</a:t>
            </a:r>
          </a:p>
          <a:p>
            <a:pPr marL="0" indent="0">
              <a:buNone/>
            </a:pPr>
            <a:r>
              <a:rPr lang="ru-RU" dirty="0" smtClean="0"/>
              <a:t>Теперь возможно просмотреть результаты экзаменов любого студента, которые он сдавал с использованием программы.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0088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Администраторская панель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3608" y="2064250"/>
            <a:ext cx="6140896" cy="3955550"/>
          </a:xfrm>
          <a:prstGeom prst="rect">
            <a:avLst/>
          </a:prstGeom>
        </p:spPr>
      </p:pic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019300" y="6019800"/>
            <a:ext cx="6553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1400" b="1" dirty="0" smtClean="0">
                <a:latin typeface="Trebuchet MS" pitchFamily="34" charset="0"/>
              </a:rPr>
              <a:t>Работа с пользователями, конфигурирование экзаменов</a:t>
            </a:r>
            <a:endParaRPr lang="ru-RU" sz="1400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Администраторская панель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3608" y="2064250"/>
            <a:ext cx="6140896" cy="3955550"/>
          </a:xfrm>
          <a:prstGeom prst="rect">
            <a:avLst/>
          </a:prstGeom>
        </p:spPr>
      </p:pic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019300" y="6019800"/>
            <a:ext cx="6553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1400" b="1" dirty="0" smtClean="0">
                <a:latin typeface="Trebuchet MS" pitchFamily="34" charset="0"/>
              </a:rPr>
              <a:t>Работа с пользователями, конфигурирование экзаменов</a:t>
            </a:r>
            <a:endParaRPr lang="ru-RU" sz="1400" dirty="0">
              <a:latin typeface="Trebuchet MS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 bwMode="auto">
          <a:xfrm flipH="1">
            <a:off x="3851920" y="4293096"/>
            <a:ext cx="2147129" cy="136815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Прямая соединительная линия 7"/>
          <p:cNvCxnSpPr/>
          <p:nvPr/>
        </p:nvCxnSpPr>
        <p:spPr bwMode="auto">
          <a:xfrm>
            <a:off x="3851920" y="4293096"/>
            <a:ext cx="2088232" cy="136815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Прямая соединительная линия 13"/>
          <p:cNvCxnSpPr/>
          <p:nvPr/>
        </p:nvCxnSpPr>
        <p:spPr bwMode="auto">
          <a:xfrm flipH="1">
            <a:off x="3851920" y="2765694"/>
            <a:ext cx="2147129" cy="136815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Прямая соединительная линия 14"/>
          <p:cNvCxnSpPr/>
          <p:nvPr/>
        </p:nvCxnSpPr>
        <p:spPr bwMode="auto">
          <a:xfrm>
            <a:off x="3851920" y="2765694"/>
            <a:ext cx="2088232" cy="136815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538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Администраторская панель</a:t>
            </a:r>
            <a:endParaRPr lang="ru-RU" dirty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019300" y="6019800"/>
            <a:ext cx="6553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1400" b="1" dirty="0" smtClean="0">
                <a:latin typeface="Trebuchet MS" pitchFamily="34" charset="0"/>
              </a:rPr>
              <a:t>Работа с пользователями, конфигурирование экзаменов</a:t>
            </a:r>
            <a:endParaRPr lang="ru-RU" sz="1400" dirty="0">
              <a:latin typeface="Trebuchet MS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2031898"/>
            <a:ext cx="6105820" cy="3917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6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Администраторская панель</a:t>
            </a:r>
            <a:endParaRPr lang="ru-RU" dirty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019300" y="6019800"/>
            <a:ext cx="6553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1400" b="1" dirty="0" smtClean="0">
                <a:latin typeface="Trebuchet MS" pitchFamily="34" charset="0"/>
              </a:rPr>
              <a:t>Просмотр результатов экзаменов</a:t>
            </a:r>
            <a:endParaRPr lang="ru-RU" sz="1400" dirty="0">
              <a:latin typeface="Trebuchet MS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047528"/>
            <a:ext cx="6161296" cy="3973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01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Администраторская панель</a:t>
            </a:r>
            <a:endParaRPr lang="ru-RU" dirty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019300" y="6019800"/>
            <a:ext cx="6553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1400" b="1" dirty="0" smtClean="0">
                <a:latin typeface="Trebuchet MS" pitchFamily="34" charset="0"/>
              </a:rPr>
              <a:t>Просмотр результатов экзаменов</a:t>
            </a:r>
            <a:endParaRPr lang="ru-RU" sz="1400" dirty="0">
              <a:latin typeface="Trebuchet MS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047528"/>
            <a:ext cx="6161296" cy="3973760"/>
          </a:xfrm>
          <a:prstGeom prst="rect">
            <a:avLst/>
          </a:prstGeom>
        </p:spPr>
      </p:pic>
      <p:cxnSp>
        <p:nvCxnSpPr>
          <p:cNvPr id="4" name="Прямая соединительная линия 3"/>
          <p:cNvCxnSpPr/>
          <p:nvPr/>
        </p:nvCxnSpPr>
        <p:spPr bwMode="auto">
          <a:xfrm flipH="1">
            <a:off x="2019300" y="2708920"/>
            <a:ext cx="5865068" cy="1584176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Прямая соединительная линия 5"/>
          <p:cNvCxnSpPr/>
          <p:nvPr/>
        </p:nvCxnSpPr>
        <p:spPr bwMode="auto">
          <a:xfrm>
            <a:off x="1828800" y="2708920"/>
            <a:ext cx="6055568" cy="1584176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91902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Администраторская панель</a:t>
            </a:r>
            <a:endParaRPr lang="ru-RU" dirty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019300" y="6019800"/>
            <a:ext cx="6553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1400" b="1" dirty="0" smtClean="0">
                <a:latin typeface="Trebuchet MS" pitchFamily="34" charset="0"/>
              </a:rPr>
              <a:t>Просмотр результатов экзаменов</a:t>
            </a:r>
            <a:endParaRPr lang="ru-RU" sz="1400" dirty="0">
              <a:latin typeface="Trebuchet MS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1982470"/>
            <a:ext cx="6154044" cy="3966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06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Конфигурирование экзамена</a:t>
            </a:r>
            <a:endParaRPr lang="ru-RU" dirty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019300" y="6019800"/>
            <a:ext cx="6553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1400" b="1" dirty="0" smtClean="0">
                <a:latin typeface="Trebuchet MS" pitchFamily="34" charset="0"/>
              </a:rPr>
              <a:t>Указание числа вопросов в экзамене</a:t>
            </a:r>
            <a:endParaRPr lang="ru-RU" sz="1400" dirty="0">
              <a:latin typeface="Trebuchet MS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9300" y="2348880"/>
            <a:ext cx="6796065" cy="331236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 bwMode="auto">
          <a:xfrm>
            <a:off x="2195736" y="4149080"/>
            <a:ext cx="2088232" cy="720080"/>
          </a:xfrm>
          <a:prstGeom prst="rect">
            <a:avLst/>
          </a:prstGeom>
          <a:noFill/>
          <a:ln w="57150">
            <a:solidFill>
              <a:srgbClr val="FF0000"/>
            </a:solidFill>
            <a:headEnd type="none" w="sm" len="sm"/>
            <a:tailEnd type="none" w="sm" len="sm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normalizeH="0" baseline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9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_pptprojoverview_tp01018456">
  <a:themeElements>
    <a:clrScheme name="ms_pptprojoverview_tp01018456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CCFF"/>
      </a:accent1>
      <a:accent2>
        <a:srgbClr val="00FFCC"/>
      </a:accent2>
      <a:accent3>
        <a:srgbClr val="AAB8E2"/>
      </a:accent3>
      <a:accent4>
        <a:srgbClr val="DADADA"/>
      </a:accent4>
      <a:accent5>
        <a:srgbClr val="AAE2FF"/>
      </a:accent5>
      <a:accent6>
        <a:srgbClr val="00E7B9"/>
      </a:accent6>
      <a:hlink>
        <a:srgbClr val="FF3300"/>
      </a:hlink>
      <a:folHlink>
        <a:srgbClr val="FF7C80"/>
      </a:folHlink>
    </a:clrScheme>
    <a:fontScheme name="ms_pptprojoverview_tp01018456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s_pptprojoverview_tp01018456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projoverview_tp01018456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projoverview_tp01018456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8603CF8-8523-4919-ADDE-017D8A9E9D1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«Обзор проекта»</Template>
  <TotalTime>165</TotalTime>
  <Words>196</Words>
  <Application>Microsoft Office PowerPoint</Application>
  <PresentationFormat>Экран (4:3)</PresentationFormat>
  <Paragraphs>39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Garamond</vt:lpstr>
      <vt:lpstr>Times New Roman</vt:lpstr>
      <vt:lpstr>Trebuchet MS</vt:lpstr>
      <vt:lpstr>ms_pptprojoverview_tp01018456</vt:lpstr>
      <vt:lpstr>Экзаменатор 2.0</vt:lpstr>
      <vt:lpstr>Цели проекта</vt:lpstr>
      <vt:lpstr>Администраторская панель</vt:lpstr>
      <vt:lpstr>Администраторская панель</vt:lpstr>
      <vt:lpstr>Администраторская панель</vt:lpstr>
      <vt:lpstr>Администраторская панель</vt:lpstr>
      <vt:lpstr>Администраторская панель</vt:lpstr>
      <vt:lpstr>Администраторская панель</vt:lpstr>
      <vt:lpstr>Конфигурирование экзамена</vt:lpstr>
      <vt:lpstr>Конфигурирование экзамена</vt:lpstr>
      <vt:lpstr>Решение экзамена</vt:lpstr>
      <vt:lpstr>Решение экзамена</vt:lpstr>
      <vt:lpstr>Проблема с базой данных</vt:lpstr>
      <vt:lpstr>Попытка приступить к выполнению экзамена…</vt:lpstr>
      <vt:lpstr>Попытка приступить к выполнению экзамена…</vt:lpstr>
      <vt:lpstr>Попытка приступить просмотреть отчет…</vt:lpstr>
      <vt:lpstr>Попытка просмотреть отчет…</vt:lpstr>
      <vt:lpstr>В коде - NullReferenceException</vt:lpstr>
      <vt:lpstr>Решение простое</vt:lpstr>
      <vt:lpstr>В итоге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Обзор проекта</dc:title>
  <dc:subject/>
  <dc:creator>Никита</dc:creator>
  <cp:keywords/>
  <dc:description/>
  <cp:lastModifiedBy>Matvik</cp:lastModifiedBy>
  <cp:revision>16</cp:revision>
  <dcterms:created xsi:type="dcterms:W3CDTF">2015-05-16T10:22:29Z</dcterms:created>
  <dcterms:modified xsi:type="dcterms:W3CDTF">2015-05-17T20:00:32Z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TC010184561049</vt:lpwstr>
  </property>
</Properties>
</file>