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9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9" r:id="rId21"/>
    <p:sldId id="290" r:id="rId22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700" autoAdjust="0"/>
  </p:normalViewPr>
  <p:slideViewPr>
    <p:cSldViewPr>
      <p:cViewPr varScale="1">
        <p:scale>
          <a:sx n="105" d="100"/>
          <a:sy n="105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9D5D07F4-A0D6-4646-85A2-CB5C6C53F6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02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387C0412-E878-466F-8664-C1777185BD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51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AB50B0-2751-42DC-8AC3-F68C56955F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4A672-73E2-4B8F-B555-9E2EE31B01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634F0-CD40-4D90-AD55-989CF3932A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6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C97A-E69A-4C42-ACA8-FCA5A804CA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7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0EFB3-E71D-4E50-B435-D8A5134AB8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7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3FED5-CC88-40AF-8E2D-F34F293F10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14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FDBDD-6496-41D6-9D9D-45EAB4C677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73CC4-D516-41A6-B76B-24738EE092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31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5ECE1-078B-4666-B22B-D9758A9F96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4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D8417-0F02-4AF2-AE78-C72910D02E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0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E9042-BE00-4B83-9E5A-CBC2107D6E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0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3E108AC-E5D3-4D85-BDB6-677165DA2D0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23728" y="2492896"/>
            <a:ext cx="6705600" cy="1447800"/>
          </a:xfrm>
        </p:spPr>
        <p:txBody>
          <a:bodyPr/>
          <a:lstStyle/>
          <a:p>
            <a:r>
              <a:rPr lang="ru-RU" cap="all" dirty="0" smtClean="0"/>
              <a:t>Экзаменатор 2.0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Конфигурирование экзамена</a:t>
            </a:r>
            <a:endParaRPr lang="ru-RU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9300" y="6019800"/>
            <a:ext cx="655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 dirty="0" smtClean="0">
                <a:latin typeface="Trebuchet MS" pitchFamily="34" charset="0"/>
              </a:rPr>
              <a:t>Указание числа вопросов в экзамене</a:t>
            </a:r>
            <a:endParaRPr lang="ru-RU" sz="1400" dirty="0">
              <a:latin typeface="Trebuchet MS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2371328"/>
            <a:ext cx="6729164" cy="3293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 bwMode="auto">
          <a:xfrm>
            <a:off x="2195736" y="4149080"/>
            <a:ext cx="2088232" cy="720080"/>
          </a:xfrm>
          <a:prstGeom prst="rect">
            <a:avLst/>
          </a:prstGeom>
          <a:noFill/>
          <a:ln w="57150">
            <a:solidFill>
              <a:schemeClr val="accent6"/>
            </a:solidFill>
            <a:headEnd type="none" w="sm" len="sm"/>
            <a:tailEnd type="none" w="sm" len="sm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800100"/>
            <a:ext cx="6629400" cy="838200"/>
          </a:xfrm>
        </p:spPr>
        <p:txBody>
          <a:bodyPr/>
          <a:lstStyle/>
          <a:p>
            <a:r>
              <a:rPr lang="ru-RU" dirty="0" smtClean="0"/>
              <a:t>Решение экзамена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638300"/>
            <a:ext cx="6155426" cy="4682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800100"/>
            <a:ext cx="6629400" cy="838200"/>
          </a:xfrm>
        </p:spPr>
        <p:txBody>
          <a:bodyPr/>
          <a:lstStyle/>
          <a:p>
            <a:r>
              <a:rPr lang="ru-RU" dirty="0" smtClean="0"/>
              <a:t>Решение экзамена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638300"/>
            <a:ext cx="6192688" cy="471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836712"/>
            <a:ext cx="6629400" cy="838200"/>
          </a:xfrm>
        </p:spPr>
        <p:txBody>
          <a:bodyPr/>
          <a:lstStyle/>
          <a:p>
            <a:r>
              <a:rPr lang="ru-RU" dirty="0" smtClean="0"/>
              <a:t>Проблема с базой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3212976"/>
            <a:ext cx="6324600" cy="14401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После сохранения в базе данных информации о результатах любого экзамена – все перестает работать.</a:t>
            </a:r>
          </a:p>
        </p:txBody>
      </p:sp>
    </p:spTree>
    <p:extLst>
      <p:ext uri="{BB962C8B-B14F-4D97-AF65-F5344CB8AC3E}">
        <p14:creationId xmlns:p14="http://schemas.microsoft.com/office/powerpoint/2010/main" val="39590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087" y="1340768"/>
            <a:ext cx="6629400" cy="838200"/>
          </a:xfrm>
        </p:spPr>
        <p:txBody>
          <a:bodyPr/>
          <a:lstStyle/>
          <a:p>
            <a:r>
              <a:rPr lang="ru-RU" dirty="0" smtClean="0"/>
              <a:t>Попытка приступить к выполнению экзамена…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4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087" y="1340768"/>
            <a:ext cx="6629400" cy="838200"/>
          </a:xfrm>
        </p:spPr>
        <p:txBody>
          <a:bodyPr/>
          <a:lstStyle/>
          <a:p>
            <a:r>
              <a:rPr lang="ru-RU" dirty="0" smtClean="0"/>
              <a:t>Попытка приступить к выполнению экзамена…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9087" y="6021288"/>
            <a:ext cx="2006352" cy="5040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Ошибка!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783" y="2174210"/>
            <a:ext cx="5904656" cy="379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087" y="1340768"/>
            <a:ext cx="6629400" cy="838200"/>
          </a:xfrm>
        </p:spPr>
        <p:txBody>
          <a:bodyPr/>
          <a:lstStyle/>
          <a:p>
            <a:r>
              <a:rPr lang="ru-RU" dirty="0" smtClean="0"/>
              <a:t>Попытка приступить просмотреть отчет…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6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34616"/>
            <a:ext cx="6629400" cy="838200"/>
          </a:xfrm>
        </p:spPr>
        <p:txBody>
          <a:bodyPr/>
          <a:lstStyle/>
          <a:p>
            <a:r>
              <a:rPr lang="ru-RU" dirty="0" smtClean="0"/>
              <a:t>Попытка просмотреть отчет…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087" y="2178968"/>
            <a:ext cx="6236394" cy="3725246"/>
          </a:xfrm>
          <a:prstGeom prst="rect">
            <a:avLst/>
          </a:prstGeom>
        </p:spPr>
      </p:pic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809087" y="6021288"/>
            <a:ext cx="2006352" cy="5040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Ошибка!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3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коде - </a:t>
            </a:r>
            <a:r>
              <a:rPr lang="en-US" dirty="0" err="1" smtClean="0"/>
              <a:t>NullReferenceException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204864"/>
            <a:ext cx="7783710" cy="335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простое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Полностью удаляется компонент </a:t>
            </a:r>
            <a:r>
              <a:rPr lang="en-US" dirty="0" smtClean="0"/>
              <a:t>DB4o </a:t>
            </a:r>
            <a:r>
              <a:rPr lang="ru-RU" dirty="0" smtClean="0"/>
              <a:t>из ядра системы.</a:t>
            </a:r>
          </a:p>
          <a:p>
            <a:r>
              <a:rPr lang="ru-RU" dirty="0" smtClean="0"/>
              <a:t>Все внутреннее представление базы данных упаковывается всего в два поля.</a:t>
            </a:r>
          </a:p>
          <a:p>
            <a:r>
              <a:rPr lang="ru-RU" dirty="0" smtClean="0"/>
              <a:t>Переписывается класс для работы с данными – с сохранением интерфейса.</a:t>
            </a:r>
          </a:p>
          <a:p>
            <a:r>
              <a:rPr lang="ru-RU" dirty="0" smtClean="0"/>
              <a:t>Для хранения данных используется самый стандартный инструмент </a:t>
            </a:r>
            <a:r>
              <a:rPr lang="en-US" dirty="0" err="1" smtClean="0"/>
              <a:t>.Net</a:t>
            </a:r>
            <a:r>
              <a:rPr lang="ru-RU" dirty="0" smtClean="0"/>
              <a:t>: бинарная </a:t>
            </a:r>
            <a:r>
              <a:rPr lang="ru-RU" dirty="0" err="1" smtClean="0"/>
              <a:t>сериализация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48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проекта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44719" y="2996952"/>
            <a:ext cx="6324600" cy="2307704"/>
          </a:xfrm>
        </p:spPr>
        <p:txBody>
          <a:bodyPr/>
          <a:lstStyle/>
          <a:p>
            <a:r>
              <a:rPr lang="ru-RU" dirty="0" smtClean="0"/>
              <a:t>Исправить ошибки в программе</a:t>
            </a:r>
            <a:endParaRPr lang="ru-RU" dirty="0"/>
          </a:p>
          <a:p>
            <a:r>
              <a:rPr lang="ru-RU" dirty="0" smtClean="0"/>
              <a:t>Оптимизировать интерфейс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итоге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Больше нет необходимости каждый раз создавать новую базу данных, </a:t>
            </a:r>
            <a:r>
              <a:rPr lang="ru-RU" dirty="0" smtClean="0"/>
              <a:t>вводить имена </a:t>
            </a:r>
            <a:r>
              <a:rPr lang="ru-RU" dirty="0"/>
              <a:t>всех студентов группы, конфигурировать экзамены.</a:t>
            </a:r>
          </a:p>
          <a:p>
            <a:pPr marL="0" indent="0">
              <a:buNone/>
            </a:pPr>
            <a:r>
              <a:rPr lang="ru-RU" dirty="0" smtClean="0"/>
              <a:t>Теперь возможно просмотреть результаты экзаменов любого студента, которые он сдавал с использованием программы.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08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Администраторская панель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608" y="2064250"/>
            <a:ext cx="6140896" cy="3955550"/>
          </a:xfrm>
          <a:prstGeom prst="rect">
            <a:avLst/>
          </a:prstGeom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9300" y="6019800"/>
            <a:ext cx="655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 dirty="0" smtClean="0">
                <a:latin typeface="Trebuchet MS" pitchFamily="34" charset="0"/>
              </a:rPr>
              <a:t>Работа с пользователями, конфигурирование экзаменов</a:t>
            </a:r>
            <a:endParaRPr lang="ru-RU" sz="1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Администраторская панель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608" y="2064250"/>
            <a:ext cx="6140896" cy="3955550"/>
          </a:xfrm>
          <a:prstGeom prst="rect">
            <a:avLst/>
          </a:prstGeom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9300" y="6019800"/>
            <a:ext cx="655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 dirty="0" smtClean="0">
                <a:latin typeface="Trebuchet MS" pitchFamily="34" charset="0"/>
              </a:rPr>
              <a:t>Работа с пользователями, конфигурирование экзаменов</a:t>
            </a:r>
            <a:endParaRPr lang="ru-RU" sz="1400" dirty="0">
              <a:latin typeface="Trebuchet M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 flipH="1">
            <a:off x="3851920" y="4293096"/>
            <a:ext cx="2147129" cy="136815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3851920" y="4293096"/>
            <a:ext cx="2088232" cy="136815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 flipH="1">
            <a:off x="3851920" y="2765694"/>
            <a:ext cx="2147129" cy="136815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3851920" y="2765694"/>
            <a:ext cx="2088232" cy="136815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3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Администраторская панель</a:t>
            </a:r>
            <a:endParaRPr lang="ru-RU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9300" y="6019800"/>
            <a:ext cx="655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 dirty="0" smtClean="0">
                <a:latin typeface="Trebuchet MS" pitchFamily="34" charset="0"/>
              </a:rPr>
              <a:t>Работа с пользователями, конфигурирование экзаменов</a:t>
            </a:r>
            <a:endParaRPr lang="ru-RU" sz="1400" dirty="0">
              <a:latin typeface="Trebuchet MS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031898"/>
            <a:ext cx="6105820" cy="391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Администраторская панель</a:t>
            </a:r>
            <a:endParaRPr lang="ru-RU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9300" y="6019800"/>
            <a:ext cx="655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 dirty="0" smtClean="0">
                <a:latin typeface="Trebuchet MS" pitchFamily="34" charset="0"/>
              </a:rPr>
              <a:t>Просмотр результатов экзаменов</a:t>
            </a:r>
            <a:endParaRPr lang="ru-RU" sz="1400" dirty="0">
              <a:latin typeface="Trebuchet MS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047528"/>
            <a:ext cx="6161296" cy="397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0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Администраторская панель</a:t>
            </a:r>
            <a:endParaRPr lang="ru-RU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9300" y="6019800"/>
            <a:ext cx="655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 dirty="0" smtClean="0">
                <a:latin typeface="Trebuchet MS" pitchFamily="34" charset="0"/>
              </a:rPr>
              <a:t>Просмотр результатов экзаменов</a:t>
            </a:r>
            <a:endParaRPr lang="ru-RU" sz="1400" dirty="0">
              <a:latin typeface="Trebuchet MS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047528"/>
            <a:ext cx="6161296" cy="3973760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 bwMode="auto">
          <a:xfrm flipH="1">
            <a:off x="2019300" y="2708920"/>
            <a:ext cx="5865068" cy="158417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1828800" y="2708920"/>
            <a:ext cx="6055568" cy="1584176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190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Администраторская панель</a:t>
            </a:r>
            <a:endParaRPr lang="ru-RU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9300" y="6019800"/>
            <a:ext cx="655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 dirty="0" smtClean="0">
                <a:latin typeface="Trebuchet MS" pitchFamily="34" charset="0"/>
              </a:rPr>
              <a:t>Просмотр результатов экзаменов</a:t>
            </a:r>
            <a:endParaRPr lang="ru-RU" sz="1400" dirty="0">
              <a:latin typeface="Trebuchet MS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982470"/>
            <a:ext cx="6154044" cy="396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Конфигурирование экзамена</a:t>
            </a:r>
            <a:endParaRPr lang="ru-RU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9300" y="6019800"/>
            <a:ext cx="655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 dirty="0" smtClean="0">
                <a:latin typeface="Trebuchet MS" pitchFamily="34" charset="0"/>
              </a:rPr>
              <a:t>Указание числа вопросов в экзамене</a:t>
            </a:r>
            <a:endParaRPr lang="ru-RU" sz="1400" dirty="0">
              <a:latin typeface="Trebuchet MS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2348880"/>
            <a:ext cx="6796065" cy="33123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2195736" y="4149080"/>
            <a:ext cx="2088232" cy="720080"/>
          </a:xfrm>
          <a:prstGeom prst="rect">
            <a:avLst/>
          </a:prstGeom>
          <a:noFill/>
          <a:ln w="57150"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projoverview_tp01018456">
  <a:themeElements>
    <a:clrScheme name="ms_pptprojoverview_tp01018456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s_pptprojoverview_tp0101845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_pptprojoverview_tp01018456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rojoverview_tp01018456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rojoverview_tp01018456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603CF8-8523-4919-ADDE-017D8A9E9D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«Обзор проекта»</Template>
  <TotalTime>165</TotalTime>
  <Words>196</Words>
  <Application>Microsoft Office PowerPoint</Application>
  <PresentationFormat>Экран (4:3)</PresentationFormat>
  <Paragraphs>39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Garamond</vt:lpstr>
      <vt:lpstr>Times New Roman</vt:lpstr>
      <vt:lpstr>Trebuchet MS</vt:lpstr>
      <vt:lpstr>ms_pptprojoverview_tp01018456</vt:lpstr>
      <vt:lpstr>Экзаменатор 2.0</vt:lpstr>
      <vt:lpstr>Цели проекта</vt:lpstr>
      <vt:lpstr>Администраторская панель</vt:lpstr>
      <vt:lpstr>Администраторская панель</vt:lpstr>
      <vt:lpstr>Администраторская панель</vt:lpstr>
      <vt:lpstr>Администраторская панель</vt:lpstr>
      <vt:lpstr>Администраторская панель</vt:lpstr>
      <vt:lpstr>Администраторская панель</vt:lpstr>
      <vt:lpstr>Конфигурирование экзамена</vt:lpstr>
      <vt:lpstr>Конфигурирование экзамена</vt:lpstr>
      <vt:lpstr>Решение экзамена</vt:lpstr>
      <vt:lpstr>Решение экзамена</vt:lpstr>
      <vt:lpstr>Проблема с базой данных</vt:lpstr>
      <vt:lpstr>Попытка приступить к выполнению экзамена…</vt:lpstr>
      <vt:lpstr>Попытка приступить к выполнению экзамена…</vt:lpstr>
      <vt:lpstr>Попытка приступить просмотреть отчет…</vt:lpstr>
      <vt:lpstr>Попытка просмотреть отчет…</vt:lpstr>
      <vt:lpstr>В коде - NullReferenceException</vt:lpstr>
      <vt:lpstr>Решение простое</vt:lpstr>
      <vt:lpstr>В итоге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проекта</dc:title>
  <dc:subject/>
  <dc:creator>Никита</dc:creator>
  <cp:keywords/>
  <dc:description/>
  <cp:lastModifiedBy>Matvik</cp:lastModifiedBy>
  <cp:revision>16</cp:revision>
  <dcterms:created xsi:type="dcterms:W3CDTF">2015-05-16T10:22:29Z</dcterms:created>
  <dcterms:modified xsi:type="dcterms:W3CDTF">2015-05-17T20:00:32Z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TC010184561049</vt:lpwstr>
  </property>
</Properties>
</file>